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3" r:id="rId2"/>
    <p:sldId id="257" r:id="rId3"/>
    <p:sldId id="258" r:id="rId4"/>
    <p:sldId id="259" r:id="rId5"/>
    <p:sldId id="271" r:id="rId6"/>
    <p:sldId id="260" r:id="rId7"/>
    <p:sldId id="300" r:id="rId8"/>
    <p:sldId id="280" r:id="rId9"/>
    <p:sldId id="282" r:id="rId10"/>
    <p:sldId id="276" r:id="rId11"/>
    <p:sldId id="286" r:id="rId12"/>
    <p:sldId id="306" r:id="rId13"/>
    <p:sldId id="315" r:id="rId14"/>
    <p:sldId id="285" r:id="rId15"/>
    <p:sldId id="317" r:id="rId16"/>
    <p:sldId id="313" r:id="rId17"/>
    <p:sldId id="284" r:id="rId18"/>
    <p:sldId id="319" r:id="rId19"/>
    <p:sldId id="288" r:id="rId20"/>
    <p:sldId id="289" r:id="rId21"/>
    <p:sldId id="302" r:id="rId22"/>
    <p:sldId id="318" r:id="rId23"/>
    <p:sldId id="291" r:id="rId24"/>
    <p:sldId id="311" r:id="rId25"/>
    <p:sldId id="293" r:id="rId26"/>
    <p:sldId id="299" r:id="rId27"/>
    <p:sldId id="294" r:id="rId28"/>
    <p:sldId id="295" r:id="rId29"/>
    <p:sldId id="265" r:id="rId30"/>
    <p:sldId id="320" r:id="rId31"/>
    <p:sldId id="30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65" d="100"/>
          <a:sy n="65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505B8-0F81-431D-B27E-F7521CFE7A3C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42C5E-BEBF-48D2-9F92-E689E7B7E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3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2C5E-BEBF-48D2-9F92-E689E7B7EC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21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2C5E-BEBF-48D2-9F92-E689E7B7EC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21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2C5E-BEBF-48D2-9F92-E689E7B7EC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21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2C5E-BEBF-48D2-9F92-E689E7B7EC7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21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2C5E-BEBF-48D2-9F92-E689E7B7EC7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21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2C5E-BEBF-48D2-9F92-E689E7B7EC7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21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2C5E-BEBF-48D2-9F92-E689E7B7EC7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21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2C5E-BEBF-48D2-9F92-E689E7B7EC7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734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2C5E-BEBF-48D2-9F92-E689E7B7EC7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2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7015-864D-46A6-B6E1-115120D574E7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CD392-9F45-49D4-A566-86238E41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1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7015-864D-46A6-B6E1-115120D574E7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CD392-9F45-49D4-A566-86238E41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19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7015-864D-46A6-B6E1-115120D574E7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CD392-9F45-49D4-A566-86238E41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9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7015-864D-46A6-B6E1-115120D574E7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CD392-9F45-49D4-A566-86238E41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90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7015-864D-46A6-B6E1-115120D574E7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CD392-9F45-49D4-A566-86238E41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9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7015-864D-46A6-B6E1-115120D574E7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CD392-9F45-49D4-A566-86238E41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8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7015-864D-46A6-B6E1-115120D574E7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CD392-9F45-49D4-A566-86238E41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0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7015-864D-46A6-B6E1-115120D574E7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CD392-9F45-49D4-A566-86238E41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29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7015-864D-46A6-B6E1-115120D574E7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CD392-9F45-49D4-A566-86238E41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11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7015-864D-46A6-B6E1-115120D574E7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CD392-9F45-49D4-A566-86238E41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5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7015-864D-46A6-B6E1-115120D574E7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CD392-9F45-49D4-A566-86238E41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6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97015-864D-46A6-B6E1-115120D574E7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CD392-9F45-49D4-A566-86238E41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4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14.jpeg"/><Relationship Id="rId7" Type="http://schemas.openxmlformats.org/officeDocument/2006/relationships/image" Target="../media/image8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10" Type="http://schemas.openxmlformats.org/officeDocument/2006/relationships/image" Target="../media/image99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7" Type="http://schemas.openxmlformats.org/officeDocument/2006/relationships/image" Target="../media/image1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457200" y="404664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Курагинский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детский сад № 9 "Алёнушка" комбинированного вида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65730" y="1412776"/>
            <a:ext cx="8229600" cy="214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«Предметно – пространственная   среда  в подготовительной «А» группе</a:t>
            </a:r>
          </a:p>
          <a:p>
            <a:pPr algn="ctr">
              <a:buFont typeface="Arial" charset="0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			«Звёздочки»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508104" y="4941888"/>
            <a:ext cx="2500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Шлюндт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Г,А.</a:t>
            </a:r>
          </a:p>
        </p:txBody>
      </p:sp>
      <p:pic>
        <p:nvPicPr>
          <p:cNvPr id="9" name="Picture 4" descr="http://deti1.ru/wp-content/uploads/2017/02/96000_html_m7c9a73d5-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866" y="3110110"/>
            <a:ext cx="3691264" cy="329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6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47" y="-227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116632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речевом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центре находятся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пособия и дидактические игры для обучения </a:t>
            </a:r>
            <a:r>
              <a:rPr lang="ru-RU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грамоте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домики с твердыми и мягкими звуками; индивидуальные пособия для звукобуквенного анализа; игры «Делим слова на слоги»; «Найди себе пару»; «Чтение по слогам», «Я учу буквы»; «Найди место звука в слове»; «Прочитай по первым звукам», «Разложи картинки»; «Один – много», «Многозначные слова», «Антонимы», «Придумай слова со звуком»;, «Четвёртый — лишний», «Цвет и форма», «Говори правильно»</a:t>
            </a:r>
          </a:p>
        </p:txBody>
      </p:sp>
      <p:pic>
        <p:nvPicPr>
          <p:cNvPr id="11" name="Picture 2" descr="C:\Users\Лёха\Desktop\фото развивающая среда\IMG_324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2912" y="4534498"/>
            <a:ext cx="2612393" cy="2136106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:\фото 2020 - 2021 уч год\Новая папка\P_20201106_072111_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r="8492"/>
          <a:stretch/>
        </p:blipFill>
        <p:spPr bwMode="auto">
          <a:xfrm>
            <a:off x="2996803" y="1897030"/>
            <a:ext cx="3150394" cy="2265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G:\фото 2020 - 2021 уч год\Новая папка\P_20201106_072505_p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8" r="15645"/>
          <a:stretch/>
        </p:blipFill>
        <p:spPr bwMode="auto">
          <a:xfrm>
            <a:off x="6335613" y="1985166"/>
            <a:ext cx="2612393" cy="22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Рисунок 14" descr="G:\фото 2020 - 2021 уч год\Новая папка\P_20201106_073927_p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2" r="2481"/>
          <a:stretch/>
        </p:blipFill>
        <p:spPr bwMode="auto">
          <a:xfrm>
            <a:off x="2996802" y="4534480"/>
            <a:ext cx="3153005" cy="2136124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G:\фото 2020 - 2021 уч год\Новая папка\P_20201106_073950_p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7" r="954"/>
          <a:stretch/>
        </p:blipFill>
        <p:spPr bwMode="auto">
          <a:xfrm>
            <a:off x="135226" y="4567941"/>
            <a:ext cx="2636573" cy="2102663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Лёха\Desktop\P_20201106_072727_p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4" r="9135"/>
          <a:stretch/>
        </p:blipFill>
        <p:spPr bwMode="auto">
          <a:xfrm rot="10800000">
            <a:off x="135227" y="1985166"/>
            <a:ext cx="2636572" cy="22720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62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3583" y="4405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центре книги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размещена детская литература : русские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народные сказки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сказки народов мира, литературные сказки русских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зарубежных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авторов, произведения русских классиков 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современных писателей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 лексической теме, о природе,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детские энциклопедии разного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формата 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оформления. Работа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этом уголке способствует развитию всех сторон речевой системы: это обогащение словарного запаса, умение правильно строить высказывание, пересказывать текст, составлять описательные и творческие рассказы.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Идёт работа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 интонационной выразительностью речи. Отрабатывается как диалогическая форма речи, так и монологическая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Материалы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регулярно меняются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Лёха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477" y="2996952"/>
            <a:ext cx="2592288" cy="3723213"/>
          </a:xfrm>
          <a:prstGeom prst="rect">
            <a:avLst/>
          </a:prstGeom>
          <a:noFill/>
          <a:ln w="38100"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9621" y="6245983"/>
            <a:ext cx="20131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Оформление уголка</a:t>
            </a:r>
          </a:p>
          <a:p>
            <a:pPr algn="ctr"/>
            <a:r>
              <a:rPr lang="ru-RU" sz="1200" b="1" dirty="0"/>
              <a:t>к</a:t>
            </a:r>
            <a:r>
              <a:rPr lang="ru-RU" sz="1200" b="1" dirty="0" smtClean="0"/>
              <a:t> лексической теме «Хлеб»</a:t>
            </a:r>
            <a:endParaRPr lang="ru-RU" sz="1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3477" y="4405"/>
            <a:ext cx="25957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книги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C:\Users\User\Desktop\106___11\IMG_3314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74762" y="3582519"/>
            <a:ext cx="3701183" cy="26416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10" name="Рисунок 9" descr="C:\Users\User\Desktop\106___11\IMG_3324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920852" y="3709544"/>
            <a:ext cx="3302295" cy="2232248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414989" y="6292246"/>
            <a:ext cx="24207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Оформление уголка</a:t>
            </a:r>
          </a:p>
          <a:p>
            <a:pPr algn="ctr"/>
            <a:r>
              <a:rPr lang="ru-RU" sz="1200" b="1" dirty="0"/>
              <a:t>к</a:t>
            </a:r>
            <a:r>
              <a:rPr lang="ru-RU" sz="1200" b="1" dirty="0" smtClean="0"/>
              <a:t> лексической теме «Моя семья»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65142" y="6311378"/>
            <a:ext cx="145809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 «Ах, эти русские</a:t>
            </a:r>
          </a:p>
          <a:p>
            <a:pPr algn="ctr"/>
            <a:r>
              <a:rPr lang="ru-RU" sz="1200" b="1" dirty="0" smtClean="0"/>
              <a:t> народные сказки»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65229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8455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центре представлены различные виды театра: настольный,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плоскостной, пальчиковый, театр на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теневой театр, театр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-ба-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Атрибуты для театрализованных постановок: маски,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шапочки, костюмы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сказочных персонажей и игровой реквизит.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D:\Documents\баба\фото 2016-17уч.год дет.сад\фото дет сад\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797" y="3419311"/>
            <a:ext cx="2686299" cy="23488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3837" y="95374"/>
            <a:ext cx="45666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театра и музыки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Лёха\Desktop\DSCF1062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4365104"/>
            <a:ext cx="2520280" cy="23488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G:\фото 2020 - 2021 уч год\Новая папка\P_20201106_075448_p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89808"/>
            <a:ext cx="2808312" cy="23391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2" name="Рисунок 11" descr="G:\фото 2020 - 2021 уч год\Новая папка\P_20201106_075351_p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9" r="10244"/>
          <a:stretch/>
        </p:blipFill>
        <p:spPr bwMode="auto">
          <a:xfrm>
            <a:off x="3738218" y="2636912"/>
            <a:ext cx="2808392" cy="214277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Лёха\AppData\Local\Microsoft\Windows\Temporary Internet Files\Content.Word\P_20201109_170128_p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4558"/>
            <a:ext cx="2306955" cy="41021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34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еатрально-музыкальный центр,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стимулирующий творческие замыслы, индивидуальные творческие проявления детей. В создании театра, игрушек-самоделок активное участие принимают сами дети, а атрибуты для театра и режиссёрских игр (элементы костюмов) шьют воспитатели и  родители. </a:t>
            </a:r>
          </a:p>
        </p:txBody>
      </p:sp>
      <p:pic>
        <p:nvPicPr>
          <p:cNvPr id="7" name="Picture 4" descr="C:\Users\Лёха\Desktop\206___10\IMG_404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884445"/>
            <a:ext cx="3381738" cy="253630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Documents\баба\фото 2016-17уч.год дет.сад\img_062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932" y="4169333"/>
            <a:ext cx="3240360" cy="243027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8654" y="1964238"/>
            <a:ext cx="48163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способствует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формированию интереса к театру и  музыке, знакомит с музыкальными инструментами. Дети учатся играть простейшие мелодии на различных музыкальных инструментах, инсценируют сказки.</a:t>
            </a:r>
          </a:p>
        </p:txBody>
      </p:sp>
      <p:pic>
        <p:nvPicPr>
          <p:cNvPr id="1026" name="Picture 2" descr="C:\Users\Лёха\Desktop\221___11\IMG-79d8110dfa2a6e7ec3fad781f8984d3b-V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14" b="32043"/>
          <a:stretch/>
        </p:blipFill>
        <p:spPr bwMode="auto">
          <a:xfrm>
            <a:off x="203200" y="4169333"/>
            <a:ext cx="3502518" cy="243026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14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092" y="-44150"/>
            <a:ext cx="9169092" cy="700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Лёха\Desktop\Г.А\IMG_329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5692" y="2420725"/>
            <a:ext cx="2303665" cy="1861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7" name="Picture 5" descr="C:\Users\Лёха\Desktop\Г.А\IMG_329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496" y="4502467"/>
            <a:ext cx="2591106" cy="19433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:\для веры ник\дидактическая игра  путешествие по москве\SDC1441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2843" y="4583032"/>
            <a:ext cx="2274587" cy="178219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ёха\Desktop\Г.А\IMG_329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2843" y="2416137"/>
            <a:ext cx="2275680" cy="18612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\баба\фото 2016-17уч.год дет.сад\196___11\IMG_325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4839" y="5265041"/>
            <a:ext cx="2169435" cy="162707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7845" y="18554"/>
            <a:ext cx="69156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патриотического воспитания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Users\User\Desktop\106___11\IMG_3312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476529"/>
            <a:ext cx="2311413" cy="183407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834535" y="669887"/>
            <a:ext cx="4093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центра направлена на ознакомление детей с историей родного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посёлка,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государственными символами страны, с русскими народными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промыслами.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C:\Users\Лёха\Desktop\221___11\IMG_501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9" y="676022"/>
            <a:ext cx="3694461" cy="3605923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229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фото дид. игры патриот.и экология\SDC143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09580"/>
            <a:ext cx="2655065" cy="1991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F:\фото дид. игры патриот.и экология\SDC1432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06053"/>
            <a:ext cx="2639380" cy="1979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3" descr="F:\фото дид. игры патриот.и экология\SDC1432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6093" y="1730622"/>
            <a:ext cx="2627784" cy="1970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4" descr="F:\фото дид. игры патриот.и экология\SDC1432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725766"/>
            <a:ext cx="2639380" cy="1979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Рисунок 11" descr="C:\Users\User\Desktop\106___11\IMG_3325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562" y="3485518"/>
            <a:ext cx="2419350" cy="1812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C:\Users\User\Desktop\106___11\IMG_3311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523175" y="4301906"/>
            <a:ext cx="284607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\Desktop\106___11\SDC19296.JP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8152" y="1869800"/>
            <a:ext cx="2466020" cy="1538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C:\Users\User\Desktop\106___11\IMG_3309.JPG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48230" y="3090631"/>
            <a:ext cx="1895475" cy="142049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0078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центре содержится материал по ознакомлению с родным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посёлком,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страной, государственной символикой.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Визуальные дидактические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материалы: плакаты, флаги, буклеты, образцы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народного творчества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фотографии значимых и памятных мест родного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посёлка, края;  настольно-печатные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макеты  достопримечательностей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города.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5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092" y="-44150"/>
            <a:ext cx="9144000" cy="69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Благодаря материалам, представленным  в центре, у детей развивается интерес и уважение к семье, труду людей, трудовым и гражданским подвигам известных людей  посёлка  и страны.</a:t>
            </a:r>
          </a:p>
        </p:txBody>
      </p:sp>
      <p:pic>
        <p:nvPicPr>
          <p:cNvPr id="8" name="Рисунок 7" descr="C:\Users\Лёха\Desktop\214___04\IMG_48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97" y="1090777"/>
            <a:ext cx="2448272" cy="1956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1" name="Рисунок 10" descr="C:\Users\Лёха\AppData\Local\Microsoft\Windows\Temporary Internet Files\Content.Word\IMG_489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7" y="4551584"/>
            <a:ext cx="2564743" cy="20586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3" name="Рисунок 12" descr="C:\Users\Лёха\Desktop\214___04\IMG_489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2477665" cy="2029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5" name="Рисунок 14" descr="F:\фото группы\23февраля фото 2020\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58" y="2852936"/>
            <a:ext cx="2575147" cy="1931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6" name="Picture 5" descr="C:\Users\Лёха\Desktop\214___04\IMG_48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4" y="1069584"/>
            <a:ext cx="2564743" cy="19993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C:\Users\Лёха\Desktop\214___04\IMG_489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865" y="4581128"/>
            <a:ext cx="2456085" cy="2088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0" name="Picture 4" descr="D:\Documents\баба\фото 2016-17уч.год дет.сад\img_153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2615" y="2796162"/>
            <a:ext cx="2575147" cy="19313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Лёха\Desktop\214___04\IMG_485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37" y="1069584"/>
            <a:ext cx="2477665" cy="187113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8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Изображение 22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03105"/>
            <a:ext cx="3168650" cy="23717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7768" y="832260"/>
            <a:ext cx="4806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Раскладное полотно с изображением дорог ;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Мелкий транспорт;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Макеты домов, деревьев, набор дорожных знаков, светофор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Небольшие игрушки (фигурки людей)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Дидактические игры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Разрезные картинки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Иллюстрированный материал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«Экстренные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ситуации»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«Если ты остался один дома»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пожарной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безопасности»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«Поведение при пожаре»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т.д.</a:t>
            </a:r>
          </a:p>
        </p:txBody>
      </p:sp>
      <p:pic>
        <p:nvPicPr>
          <p:cNvPr id="8" name="Рисунок 7" descr="C:\Users\Лёха\Desktop\Г.А\IMG_328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207129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Лёха\Desktop\Г.А\IMG_3283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768" y="4292526"/>
            <a:ext cx="2664296" cy="1920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Лёха\Desktop\Г.А\IMG_328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1910" y="5239559"/>
            <a:ext cx="2033718" cy="152528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5348" y="203105"/>
            <a:ext cx="39008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безопасности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Лёха\Desktop\IMG_272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628" y="3861048"/>
            <a:ext cx="2673453" cy="20050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29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15" y="451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Пособия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развивают у детей воображение, связную речь, речевое творчество, обогащают словарный запас.</a:t>
            </a:r>
          </a:p>
        </p:txBody>
      </p:sp>
      <p:pic>
        <p:nvPicPr>
          <p:cNvPr id="6146" name="Picture 2" descr="G:\фото 2020 - 2021 уч год\P_20200924_121424_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323" y="938337"/>
            <a:ext cx="4788024" cy="269326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фото 2020 - 2021 уч год\P_20200924_121315_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 r="10561"/>
          <a:stretch/>
        </p:blipFill>
        <p:spPr bwMode="auto">
          <a:xfrm>
            <a:off x="220149" y="1457292"/>
            <a:ext cx="3865174" cy="259228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фото группы\фото с занятия ПДД 2\IMG_97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50" y="3883616"/>
            <a:ext cx="3804306" cy="28532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F:\фото группы\фото с занятия ПДД 2\IMG_977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4" y="4149080"/>
            <a:ext cx="3895199" cy="27540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330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8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673922"/>
            <a:ext cx="64087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центре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подобраны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разнообразные материалы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пособия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формирования элементарных математических представлений: 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форме, цвете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размере, количестве, части и целом, пространстве и времени;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настольно-печатные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логико-математические; развивающие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элементов элементарных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математических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представлений  возможно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совершенствовании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разных сторон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речи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словаря, грамматического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речи, связной речи,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том числе объяснительной.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Лёха\Desktop\Г.А\IMG_3244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13623"/>
            <a:ext cx="1864221" cy="29563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9" name="Рисунок 8" descr="C:\Users\Лёха\Desktop\Г.А\IMG_3256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2192563" cy="15840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" name="Рисунок 9" descr="C:\Users\Лёха\Desktop\Г.А\IMG_3245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5510" y="3411940"/>
            <a:ext cx="2216620" cy="15636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2" name="Рисунок 11" descr="C:\Users\Лёха\AppData\Local\Microsoft\Windows\Temporary Internet Files\Content.Word\IMG_3252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956550"/>
            <a:ext cx="2325808" cy="1863326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11" name="Рисунок 10" descr="D:\Documents\баба\ига калейдоскоп цифр\IMG_2352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3487" y="5157192"/>
            <a:ext cx="1934927" cy="1468554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1026" name="Picture 2" descr="C:\Users\Лёха\Desktop\Г.А\IMG_3248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938" y="3928778"/>
            <a:ext cx="2494424" cy="1962691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ёха\Desktop\Г.А\IMG_3250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4910953"/>
            <a:ext cx="2421805" cy="191683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741" y="67981"/>
            <a:ext cx="66302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анимательной математики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Users\User\Desktop\106___11\IMG_4102.JPG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667" y="5436845"/>
            <a:ext cx="1819275" cy="136461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7749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04" y="1"/>
            <a:ext cx="918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9396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— часть образовательной среды, представленная специально организованным пространством (помещениями,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участком,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учёта особенностей и коррекции недостатков их развития.</a:t>
            </a:r>
          </a:p>
        </p:txBody>
      </p:sp>
      <p:pic>
        <p:nvPicPr>
          <p:cNvPr id="1027" name="Picture 3" descr="G:\фото 2020\220___09\IMG_49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420887"/>
            <a:ext cx="5832649" cy="437448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86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607216"/>
            <a:ext cx="5832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центре подобраны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разные виды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комнатных растений,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инструменты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уходу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растениями: фартуки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и,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палочки для рыхления,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лопатки, пульверизатор, лейки и др.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Лёха\Desktop\SDC1899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80" y="1844824"/>
            <a:ext cx="2923051" cy="21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ёха\Desktop\SDC190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25" y="4228603"/>
            <a:ext cx="3133736" cy="2350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Лёха\Desktop\207___11\IMG_408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9934" y="1882172"/>
            <a:ext cx="2823457" cy="2117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12433" y="14070"/>
            <a:ext cx="77118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экологии и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эксперементирования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User\Desktop\106___11\IMG_3304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865" y="4308128"/>
            <a:ext cx="2789058" cy="2270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Лёха\AppData\Local\Microsoft\Windows\Temporary Internet Files\Content.Word\IMG_499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97" y="607216"/>
            <a:ext cx="2752725" cy="3392548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9218" name="Picture 2" descr="G:\фото 2020\219___03\IMG_49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190" y="4308127"/>
            <a:ext cx="2921674" cy="2191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0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183" y="276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2204864"/>
            <a:ext cx="89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Дидактические игры экологической направленности, серии картин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типа «Времена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года», «Животный и растительный мир», коллекции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природного материала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муляжи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овощей и фруктов,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насекомых.  Важным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составляющим уголка природы является календарь природы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наблюдений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погодой.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SDC1443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381" y="4880569"/>
            <a:ext cx="2404845" cy="180363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Рисунок 12" descr="C:\Users\Лёха\Desktop\SDC10234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218" y="4941168"/>
            <a:ext cx="2751919" cy="1766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27" name="Picture 3" descr="C:\Users\Лёха\Desktop\Рисунок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4178" y="178474"/>
            <a:ext cx="2633472" cy="19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ёха\Desktop\Рисунок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273" y="199851"/>
            <a:ext cx="2646363" cy="20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Лёха\Desktop\Рисунок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966"/>
            <a:ext cx="2627313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Лёха\Desktop\Рисунок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95137"/>
            <a:ext cx="2273300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Лёха\Desktop\221___11\IMG_500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" t="10164" r="4520"/>
          <a:stretch/>
        </p:blipFill>
        <p:spPr bwMode="auto">
          <a:xfrm>
            <a:off x="3048763" y="3410220"/>
            <a:ext cx="2252258" cy="17041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F:\фото группы\P_20190515_105955_p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09" y="3350370"/>
            <a:ext cx="2289810" cy="17341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406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183" y="0"/>
            <a:ext cx="9144000" cy="688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3" y="188640"/>
            <a:ext cx="90203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Рядом расположен центр экспериментирования, где мы проводим простейшие опыты, развиваем мышление детей, любознательность, познавательную активность.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Предметное наполнение центра экспериментирования включает в себя: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1.Нитки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Лупа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Ёмкости для воды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Ёмкость с песком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Камешки плавающие и тонущие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Шарики воздушные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Формочки с крышками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Палочки разной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длины и  многое другое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Лёха\Desktop\221___11\IMG_50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/>
          <a:stretch/>
        </p:blipFill>
        <p:spPr bwMode="auto">
          <a:xfrm>
            <a:off x="5076056" y="1484784"/>
            <a:ext cx="3240360" cy="254212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ёха\Desktop\221___11\IMG_50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t="5376" r="4404" b="13333"/>
          <a:stretch/>
        </p:blipFill>
        <p:spPr bwMode="auto">
          <a:xfrm>
            <a:off x="251520" y="3551312"/>
            <a:ext cx="2729495" cy="330668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фото группы\занятие волшебная соль\занятие на сайт\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5769302" cy="26642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1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67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213" y="83671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центре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созданы условия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развития творческой деятельности детей, фантазии, формирования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игровых навыков и умений, дружеского взаимоотношения между детьми.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омогаем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детям в овладении выразительными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средствами реализации роли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(интонация, мимика, жесты)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Способствуем формированию умения творчески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 сюжеты игры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Воспитываем дружбу, умение жить и работать в коллективе. Учим строить игру по предварительному коллективно составленному плану-сюжету.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 descr="D:\Documents\баба\фото 2016-17уч.год дет.сад\фото дети\Мы играем\IMG_319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8056" y="811612"/>
            <a:ext cx="3406724" cy="2555043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7661" y="241293"/>
            <a:ext cx="55451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сюжетно-ролевых игр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Лёха\Desktop\речевая среда2\207___11\IMG_41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832" y="4747807"/>
            <a:ext cx="2595617" cy="194671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G:\фото 2020 - 2021 уч год\игра\IMG-20200917-WA0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49549"/>
            <a:ext cx="2301720" cy="306896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G:\фото 2020 - 2021 уч год\игра\IMG-20200917-WA002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10" y="3549549"/>
            <a:ext cx="2193414" cy="307556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9788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1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183" y="0"/>
            <a:ext cx="9144000" cy="688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357301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Кукольная мебель: стол, стулья, диванчик,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шкаф, посуда.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Атрибуты для ряженья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(фартуки, косынки, сумочки)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Предметы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заместители(овощи, фрукты, хлебобулочные изделия)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Атрибуты для игр «Дочки-матери», «Детский сад»,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«Магазин», «Больница», «Аптека», «Парикмахерская»,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Лёха\Desktop\IMG_273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99" y="198305"/>
            <a:ext cx="4179095" cy="313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Лёха\Desktop\IMG_277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5816" y="198305"/>
            <a:ext cx="4156135" cy="311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ёха\Desktop\речевая среда2\207___11\IMG_410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99" y="3573015"/>
            <a:ext cx="4185761" cy="31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8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76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\баба\фото 2017-2018 уч. год\спорт\200___04\IMG_357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315807" y="4093396"/>
            <a:ext cx="3436718" cy="1911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\баба\фото 2017-2018 уч. год\спорт\199___03\IMG_353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949792" cy="3933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6837" y="86250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центре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находится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оборудование и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атрибуты для проведения динамических пауз, утренней гимнастики,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подвижных игр. Игры и упражнения способствуют правильному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формированию опорно-двигательной системы, развивают равновесие и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координацию движений.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Documents\баба\фото 2017-2018 уч. год\спорт\199___03\IMG_353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668193" y="2802077"/>
            <a:ext cx="2996043" cy="224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\баба\фото 2017-2018 уч. год\спорт\199___03\IMG_354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4427" y="4365104"/>
            <a:ext cx="3203154" cy="2402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ocuments\баба\фото 2017-2018 уч. год\спорт\199___03\IMG_354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1816" y="4653136"/>
            <a:ext cx="2819112" cy="2114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99" y="158775"/>
            <a:ext cx="62443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Спортивный клуб «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Здоровячок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4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54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массажные дорожки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балансиры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массажные мячи разных размеров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альбомы «Зимние виды спорта»,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«Летние виды спорта»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кольцеброс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кегли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нетрадиционный спортивный инвентарь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картотека дыхательной гимнастики,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физкультминуток,  подвижных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разучивании которых , дети пополняют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словарный запас, обогащают речь, вырабатывается дикция, развивается память, речь. 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ocuments\баба\фото 2017-2018 уч. год\спорт\199___03\IMG_354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\баба\фото 2017-2018 уч. год\спорт\199___03\IMG_35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4808" y="2060848"/>
            <a:ext cx="3251568" cy="2438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uments\баба\фото 2017-2018 уч. год\спорт\199___03\IMG_355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351712"/>
            <a:ext cx="3022263" cy="2266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ocuments\баба\фото 2017-2018 уч. год\фото детей лето\SDC1900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286399"/>
            <a:ext cx="3196428" cy="2397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ocuments\баба\фото 2017-2018 уч. год\фото детей лето\SDC1901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27" y="4475957"/>
            <a:ext cx="2856602" cy="2142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43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73268"/>
            <a:ext cx="4572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умеренной активности, в котором представлены разные виды и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конструкторов. Наши воспитанники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самостоятельно,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реализации своих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замыслов,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используют схемы и модели построек, мелкие игрушки для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обыгрывания. Мобильность данного центра позволяет детям разворачивать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сюжет  игры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его пределами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зарождая ситуации общения,  речевого диалога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Лёха\Desktop\Г.А\IMG_326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1219" y="3489599"/>
            <a:ext cx="4513983" cy="3385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ёха\Desktop\Г.А\IMG_326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41" y="3645024"/>
            <a:ext cx="4137115" cy="3102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88639"/>
            <a:ext cx="47405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конструирования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69"/>
          <a:stretch/>
        </p:blipFill>
        <p:spPr bwMode="auto">
          <a:xfrm>
            <a:off x="4772379" y="448479"/>
            <a:ext cx="4202823" cy="2947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64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060" y="-2925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83671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центре ИЗО-деятельности находится материал и оборудование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художественно-творческой деятельности: рисования, лепки и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аппликации (бумага, картон, трафареты, краски, кисти, клей, карандаши,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салфетки, ножницы, раскраски, глина, пластилин, дидактические игры и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 п.), обводки, штриховки, схемы оригами.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624" y="116632"/>
            <a:ext cx="49618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ИЗО-деятельности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575" y="5733256"/>
            <a:ext cx="8947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Дети вначале выполняют работы, а затем о них рассказывают. При этом развивается связная речь, фантазия, воображение. Работа в этом уголке способствует развитию мелкой моторики, развивает речевое творчество детей.</a:t>
            </a:r>
          </a:p>
        </p:txBody>
      </p:sp>
      <p:pic>
        <p:nvPicPr>
          <p:cNvPr id="8" name="Picture 4" descr="C:\Users\Лёха\Desktop\207___11\IMG_40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43035"/>
            <a:ext cx="2426255" cy="3555999"/>
          </a:xfrm>
          <a:prstGeom prst="rect">
            <a:avLst/>
          </a:prstGeom>
          <a:noFill/>
          <a:ln w="38100"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ёха\Desktop\ноябрь выставка рисунков\IMG_405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847144"/>
            <a:ext cx="2514816" cy="188611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ёха\Desktop\ноябрь выставка рисунков\IMG_406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847144"/>
            <a:ext cx="2514816" cy="188611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G:\фото 2020\220___09\IMG_498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840" y="3847144"/>
            <a:ext cx="2362200" cy="188611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13" name="Рисунок 12" descr="C:\Users\Лёха\AppData\Local\Microsoft\Windows\Temporary Internet Files\Content.Word\P_20201109_170319_p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6" r="4408"/>
          <a:stretch/>
        </p:blipFill>
        <p:spPr bwMode="auto">
          <a:xfrm>
            <a:off x="4340471" y="1196752"/>
            <a:ext cx="2324100" cy="164782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54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27513"/>
            <a:ext cx="4320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Создавая нашу развивающую среду мы постарались сделать её информативно богатой, что обеспечивается разнообразием тематики, многообразием дидактического и информационного материала. Все компоненты развивающей среды сочетаются между собой по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содержанию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художественному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обеспечивают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содержательное общение взрослых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детей</a:t>
            </a:r>
          </a:p>
        </p:txBody>
      </p:sp>
      <p:pic>
        <p:nvPicPr>
          <p:cNvPr id="10244" name="Picture 4" descr="F:\фото группы\зима\P_20191226_080449_LL_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" t="-2260" r="338" b="13436"/>
          <a:stretch/>
        </p:blipFill>
        <p:spPr bwMode="auto">
          <a:xfrm>
            <a:off x="5030117" y="383240"/>
            <a:ext cx="3857625" cy="60915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97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соответствии с ФГОС развивающая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предметно-пространственная среда группы выстроена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учётом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принципа интеграции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образовательных областей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соответствии с возрастными возможностями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индивидуальными особенностями воспитанников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G:\фото 2020 - 2021 уч год\Новая папка\P_20201106_074708_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6"/>
          <a:stretch/>
        </p:blipFill>
        <p:spPr bwMode="auto">
          <a:xfrm>
            <a:off x="611560" y="1700808"/>
            <a:ext cx="7920880" cy="4883073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Вся созданная предметно-развивающая среда вызывает у детей чувство радости, эмоционально-положительное отношение к детскому саду, желание посещать его, обогащает новыми впечатлениями и знаниями, побуждает к активной творческой деятельности, способствует интеллектуальному развитию детей старшего дошкольного возраста. Работу по оснащению и оформлению группы мы ведем совместно с родителями воспитанников. Они идут навстречу и с удовольствием делают удобную домашнюю атмосферу в группе для своих детей. Мы будем стараться обновлять оборудование предметно-пространственной развивающей среды по мере необходимости, в связи с возрастными особенностями развития детей.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5" y="3733764"/>
            <a:ext cx="3936437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F:\фото группы\мастерская деда мороза\image (1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83" y="3719474"/>
            <a:ext cx="3936437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30710" y="2967335"/>
            <a:ext cx="6882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Лёха\Desktop\IMG_177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238" y="1665968"/>
            <a:ext cx="6899893" cy="5175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Предметно-пространственная среда в нашей группе служит развитию детской деятельности, прежде всего, игровой. Ведь во время игры рождается мощный познавательный мотив, который является основой учебной деятельности. Через предметно-пространственную развивающую среду мы формируем зону ближайшего психического развития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792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772" y="1415"/>
            <a:ext cx="92007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сё пространство нашей группы организованно в виде различных «центров», каждый из которых направлен на пополнение и активизацию словаря; на формирование правильного звукопроизношения; на развитие связной речи; на умение правильно выражать свои мысли.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Пространство и оборудование группы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безопасно 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комфортно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материалы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доступны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детям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соответствуют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 и возрастным возможностям детей.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C:\Users\Лёха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931" y="2608285"/>
            <a:ext cx="2601755" cy="414491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Лёха\Desktop\207___11\IMG_408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754969"/>
            <a:ext cx="2218539" cy="3251564"/>
          </a:xfrm>
          <a:prstGeom prst="rect">
            <a:avLst/>
          </a:prstGeom>
          <a:noFill/>
          <a:ln w="38100"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625507" y="1754969"/>
            <a:ext cx="2217018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Центр </a:t>
            </a:r>
            <a:r>
              <a:rPr lang="ru-RU" sz="1400" b="1" dirty="0" smtClean="0"/>
              <a:t>ИЗО - деятельности</a:t>
            </a:r>
            <a:endParaRPr lang="ru-RU" sz="1400" b="1" dirty="0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7962681" y="2715062"/>
            <a:ext cx="1145315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Центр </a:t>
            </a:r>
            <a:r>
              <a:rPr lang="ru-RU" sz="1400" b="1" dirty="0" smtClean="0"/>
              <a:t>книги</a:t>
            </a:r>
            <a:endParaRPr lang="ru-RU" sz="1400" b="1" dirty="0"/>
          </a:p>
        </p:txBody>
      </p:sp>
      <p:pic>
        <p:nvPicPr>
          <p:cNvPr id="17" name="Рисунок 16" descr="C:\Users\Лёха\Desktop\Г.А\IMG_3269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680743"/>
            <a:ext cx="3312368" cy="21335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4535996" y="6335713"/>
            <a:ext cx="1198020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Центр </a:t>
            </a:r>
            <a:r>
              <a:rPr lang="ru-RU" sz="1400" b="1" dirty="0" smtClean="0"/>
              <a:t>театра</a:t>
            </a:r>
            <a:endParaRPr lang="ru-RU" sz="1400" b="1" dirty="0"/>
          </a:p>
        </p:txBody>
      </p:sp>
      <p:pic>
        <p:nvPicPr>
          <p:cNvPr id="14" name="Рисунок 13" descr="C:\Users\Лёха\Desktop\3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11728"/>
            <a:ext cx="2511771" cy="3461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907704" y="1912188"/>
            <a:ext cx="1711174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/>
              <a:t>Центр «</a:t>
            </a:r>
            <a:r>
              <a:rPr lang="ru-RU" sz="1400" b="1" dirty="0" err="1" smtClean="0"/>
              <a:t>Речевичок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4553312" y="1754969"/>
            <a:ext cx="2217018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Центр </a:t>
            </a:r>
            <a:r>
              <a:rPr lang="ru-RU" sz="1400" b="1" dirty="0" smtClean="0"/>
              <a:t>ИЗО - деятельности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525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Изображение 22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057276"/>
            <a:ext cx="3168650" cy="23717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811588" y="971550"/>
            <a:ext cx="1811337" cy="3063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Центр безопасности</a:t>
            </a:r>
          </a:p>
        </p:txBody>
      </p:sp>
      <p:pic>
        <p:nvPicPr>
          <p:cNvPr id="12" name="Picture 3" descr="SDC1284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0413" y="747713"/>
            <a:ext cx="3124200" cy="239395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3" name="Picture 17" descr="SDC1919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763" y="4178300"/>
            <a:ext cx="3317875" cy="2532063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5" name="Рисунок 6" descr="F:\фото 2014-2015 дет сад\отчет по лексической теме наша родина\SDC1230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221163"/>
            <a:ext cx="3167062" cy="253206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11288" y="6529388"/>
            <a:ext cx="3132137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Центр патриотического воспитания</a:t>
            </a:r>
          </a:p>
        </p:txBody>
      </p:sp>
      <p:pic>
        <p:nvPicPr>
          <p:cNvPr id="18" name="Рисунок 17" descr="C:\Users\Лёха\Desktop\Г.А\IMG_3244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264610"/>
            <a:ext cx="1864221" cy="29563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439863" y="6522052"/>
            <a:ext cx="3132137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/>
              <a:t>Центр патриотического воспитания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3792500" y="5890696"/>
            <a:ext cx="2890921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Центр </a:t>
            </a:r>
            <a:r>
              <a:rPr lang="ru-RU" sz="1400" b="1" dirty="0" smtClean="0"/>
              <a:t>занимательной математики</a:t>
            </a:r>
            <a:endParaRPr lang="ru-RU" sz="1400" b="1" dirty="0"/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6606146" y="3510520"/>
            <a:ext cx="2414187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/>
              <a:t>Центр </a:t>
            </a:r>
            <a:r>
              <a:rPr lang="ru-RU" sz="1400" b="1" dirty="0" smtClean="0"/>
              <a:t>сюжетно-ролевых игр</a:t>
            </a:r>
            <a:endParaRPr lang="ru-RU" sz="1400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7732713" y="3141663"/>
            <a:ext cx="0" cy="363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3" idx="0"/>
          </p:cNvCxnSpPr>
          <p:nvPr/>
        </p:nvCxnSpPr>
        <p:spPr>
          <a:xfrm>
            <a:off x="7251700" y="3816907"/>
            <a:ext cx="1" cy="361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84368" y="2728246"/>
            <a:ext cx="102627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Б</a:t>
            </a:r>
            <a:r>
              <a:rPr lang="ru-RU" sz="1400" b="1" dirty="0" smtClean="0">
                <a:solidFill>
                  <a:schemeClr val="bg1"/>
                </a:solidFill>
              </a:rPr>
              <a:t>ольница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1695" y="6271911"/>
            <a:ext cx="924761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Моряки</a:t>
            </a:r>
            <a:endParaRPr lang="ru-RU" sz="1400" b="1" dirty="0"/>
          </a:p>
        </p:txBody>
      </p:sp>
      <p:pic>
        <p:nvPicPr>
          <p:cNvPr id="25" name="Picture 2" descr="C:\Users\User\Desktop\106___11\IMG_3300.JP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67736" y="977373"/>
            <a:ext cx="3286365" cy="2392705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/>
        </p:spPr>
      </p:pic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1411288" y="3664408"/>
            <a:ext cx="2049462" cy="5222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Центр экологии и</a:t>
            </a:r>
          </a:p>
          <a:p>
            <a:pPr algn="ctr"/>
            <a:r>
              <a:rPr lang="ru-RU" sz="1400" b="1" dirty="0"/>
              <a:t> экспериментирования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01431" y="6271911"/>
            <a:ext cx="924761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Моряки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92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центре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Речевичок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представлены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пособия на развитие фонематического слуха и восприятия; развитие дыхания; артикуляционной моторики; правильного звукопроизношения; обогащение словаря; звукового анализа и синтеза слогов и слов.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:\Documents\баба\фото 2017-2018 уч. год\спорт\IMG_358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842" y="1196752"/>
            <a:ext cx="2496919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 descr="C:\Users\Лёха\Desktop\207___11\IMG_409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1792" y="1415470"/>
            <a:ext cx="2496277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8" descr="C:\Users\Лёха\Desktop\207___11\IMG_409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8804" y="1196752"/>
            <a:ext cx="2720941" cy="1796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C:\Users\Лёха\Desktop\slide_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89" y="3212976"/>
            <a:ext cx="2496919" cy="1657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D:\Documents\баба\фото 2017-2018 уч. год\спорт\200___04\IMG_355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71" y="5017772"/>
            <a:ext cx="2453637" cy="1840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D:\Documents\баба\физическое воспитание\нетрадиционное оборудование\iп п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00" y="3439664"/>
            <a:ext cx="2063800" cy="3221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 descr="D:\Documents\баба\физическое воспитание\нетрадиционное оборудование\1462790_sultanchiki-svoimi-rukami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507" y="3073446"/>
            <a:ext cx="2660238" cy="1680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Documents\баба\фото 2016-17уч.год дет.сад\194___09\IMG_3115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941" y="4852873"/>
            <a:ext cx="2653522" cy="1889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1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74"/>
            <a:ext cx="9144000" cy="68580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Лёха\Desktop\Г.А\IMG_32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12130"/>
            <a:ext cx="3501119" cy="2624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Дидактические игры  и игровые упражнения,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пособствующие расширению кругозора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" name="Рисунок 4" descr="C:\Users\Лёха\Desktop\Г.А\IMG_327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5570" y="4134680"/>
            <a:ext cx="3425006" cy="261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Лёха\Desktop\Г.А\IMG_327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120470"/>
            <a:ext cx="3480610" cy="261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Лёха\Desktop\Г.А\IMG_327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19185"/>
            <a:ext cx="3500544" cy="2624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82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pptbackground.net/background/Palm-Powerpoint-ppt-background-for-Powerpoint-Templa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213215"/>
            <a:ext cx="8533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Предметные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сюжетные картинки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лексическим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темам, направленные на активизацию словаря, на  составление рассказов по плану.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Лёха\Desktop\Г.А\IMG_327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09" y="1055357"/>
            <a:ext cx="3725818" cy="2794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Лёха\Desktop\Г.А\IMG_328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061726"/>
            <a:ext cx="3780928" cy="2787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C:\Users\Лёха\Desktop\Г.А\IMG_3282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09" y="4005064"/>
            <a:ext cx="3783193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 descr="C:\Users\Лёха\Desktop\Г.А\IMG_3283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8483" y="4005064"/>
            <a:ext cx="3748501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98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2545</TotalTime>
  <Words>1037</Words>
  <Application>Microsoft Office PowerPoint</Application>
  <PresentationFormat>Экран (4:3)</PresentationFormat>
  <Paragraphs>100</Paragraphs>
  <Slides>31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Лёха</dc:creator>
  <cp:lastModifiedBy>Лёха</cp:lastModifiedBy>
  <cp:revision>136</cp:revision>
  <dcterms:created xsi:type="dcterms:W3CDTF">2017-11-17T12:13:14Z</dcterms:created>
  <dcterms:modified xsi:type="dcterms:W3CDTF">2020-11-09T12:42:07Z</dcterms:modified>
</cp:coreProperties>
</file>